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D215D-60B3-2A86-7AF1-F5C48CAFA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CFC4D-14D5-7BAF-E730-E7C9C13D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FCD77-DD0D-FC8E-2E3F-7AFE30F3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C5ECB-C539-F073-7C36-5BCC920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564E01-BA08-EC70-1BE3-80976E4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1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52DA6-288C-BBDE-5826-A58CCBC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3AFAF7-E720-1459-E48D-A6CF0276C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01FB1-D3CF-98BE-29BB-A005F55E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26675-820D-7200-6211-2E4EB3E3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44117-46E6-400E-498B-95C7CD94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8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4775F9-0EA8-B97B-AF4A-EFCEC54CC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AABFD-0732-C3E1-6C0A-14272D456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2748-67E4-C2EA-2F69-27A92449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77635-F60B-1DD6-5712-6A64517B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89AC2-F0D7-8776-361D-09F8D6E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84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9291A-1E76-C434-FC4B-F1CF116B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01F799-57BC-DAC6-E4AB-FA6FE9C0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31B78-7F81-1DFD-AB60-32AF17D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EA4848-E3ED-F113-71A9-C19C982B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901871-6551-F5D8-FA8E-9060D91A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3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C2123-83DD-4124-921B-EDFD1C54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0975AF-0FE6-D875-E7E5-6AAE03BA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01922C-86AD-1178-AC72-8849235F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AEE4F4-2D89-56D5-E864-59AC9EE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E61AA-1D07-2078-F0EA-F1AE964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89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3F934-D327-327B-5A89-5F0D038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75A1B-8D25-4B66-11C8-3C9E778FB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D99958-0368-9187-A9FA-883D3A11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2E4490-A0F9-5E9C-8DC3-9DBA910E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12A1C-E328-CAA7-2F3F-4F8BF13A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B6A69E-44ED-9D41-5A6B-7C605CC5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100B-E1D9-2572-4E29-B05C4CC6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558F70-11BC-68EF-480F-DA546525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34C87-D936-7219-5FAC-990AC2B8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8EF3B9-C957-76FC-1A0A-FA3DD0BD2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55A626-2C0D-DF6F-AF96-25E5B4C5C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DB4884-AAAE-6561-6420-26EB80D0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629548-A333-FEA7-94B8-AB51FD49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C5DEA6-6812-938E-DD9B-09E983D5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670D7-42D7-FBA7-F494-D4DEC0F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674B7-7E1A-68D5-2EA0-4164A7F7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4D058D-6D77-9820-012C-4C9DA6B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901EAA-4FE0-CFEB-C912-290ADB30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97629E-1255-DA09-FE6D-3CD00FB7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BD3FA1-9172-E9AC-C17F-51AB98A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770B51-B140-6731-038A-BA921F25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41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7E4CF-451B-C65A-42BC-DC8AC3FB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24AFD-F056-FC00-E9D4-F4FB79DF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5431EE-E276-4F39-C509-DA4B742FA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49766D-8FEC-1F9D-C296-A86FBD4C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974491-4290-73F8-F8CE-BF5BF715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F1830D-C11B-FC08-CA5D-E0715004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4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E943-346A-1D99-4218-96C5DB80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A01873-74E3-1FFA-7005-96BFC147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B6609-3CCF-4EEF-4F1F-BA09562B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3802A-DB86-3035-B2AC-C0A0BCF2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16D349-D1C8-34E2-C590-A50FA137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B4BBB-73F4-9BB5-41E0-5FC7BCC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3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4606E6-543C-A886-009B-EBC7705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B32B3A-1201-B8E2-F92E-D3BBBD54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13B1-0AE3-202A-B99C-9D9269EE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797F-4D05-414B-9B36-30DE9C736B3A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03BF7-CB51-A4E5-28A9-39DC19F70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A47463-8D05-8A43-CB92-DF463038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9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2237365"/>
            <a:ext cx="6373090" cy="1191635"/>
          </a:xfrm>
        </p:spPr>
        <p:txBody>
          <a:bodyPr numCol="1">
            <a:normAutofit/>
          </a:bodyPr>
          <a:lstStyle/>
          <a:p>
            <a:r>
              <a:rPr lang="pt-BR" sz="72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Avalia o Jogo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2909455" y="3429000"/>
            <a:ext cx="6373090" cy="662710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3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270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tudo começou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PSP (PlayStation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Portable</a:t>
            </a: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DS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Meu tio tinha uma Lan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House</a:t>
            </a: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Xbox 360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Computador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Hoje em dia...</a:t>
            </a:r>
          </a:p>
        </p:txBody>
      </p:sp>
      <p:pic>
        <p:nvPicPr>
          <p:cNvPr id="1048" name="Picture 24" descr="Celeste (jogo eletrônico) – Wikipédia, a enciclopédia livre">
            <a:extLst>
              <a:ext uri="{FF2B5EF4-FFF2-40B4-BE49-F238E27FC236}">
                <a16:creationId xmlns:a16="http://schemas.microsoft.com/office/drawing/2014/main" id="{401A5936-3CD7-044D-A80C-18506B88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1" y="1364737"/>
            <a:ext cx="1713882" cy="17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vercooked! 2 | Baixe e compre hoje - Epic Games Store">
            <a:extLst>
              <a:ext uri="{FF2B5EF4-FFF2-40B4-BE49-F238E27FC236}">
                <a16:creationId xmlns:a16="http://schemas.microsoft.com/office/drawing/2014/main" id="{992C8C6E-59EE-1098-C71D-AC213F50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4" y="1365937"/>
            <a:ext cx="3838823" cy="21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mo dos conteúdos dos Agentes – VALORANT">
            <a:extLst>
              <a:ext uri="{FF2B5EF4-FFF2-40B4-BE49-F238E27FC236}">
                <a16:creationId xmlns:a16="http://schemas.microsoft.com/office/drawing/2014/main" id="{618E56F4-D040-0B63-693A-DF41AAFF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20" y="1364737"/>
            <a:ext cx="3498648" cy="19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ve anuncia pré-venda de Portal 2 para Mac - MacMagazine">
            <a:extLst>
              <a:ext uri="{FF2B5EF4-FFF2-40B4-BE49-F238E27FC236}">
                <a16:creationId xmlns:a16="http://schemas.microsoft.com/office/drawing/2014/main" id="{434C301C-8B0C-99AE-AEAC-EBB045A3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10" y="2951393"/>
            <a:ext cx="2067358" cy="29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FESTA DOS PIRATAS - PUMMEL PARTY - YouTube">
            <a:extLst>
              <a:ext uri="{FF2B5EF4-FFF2-40B4-BE49-F238E27FC236}">
                <a16:creationId xmlns:a16="http://schemas.microsoft.com/office/drawing/2014/main" id="{48C5B39D-0588-96BB-5101-35B18B67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1" y="3906607"/>
            <a:ext cx="4793673" cy="26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ricky Towers on Steam">
            <a:extLst>
              <a:ext uri="{FF2B5EF4-FFF2-40B4-BE49-F238E27FC236}">
                <a16:creationId xmlns:a16="http://schemas.microsoft.com/office/drawing/2014/main" id="{6210DB41-0B3F-945A-F9BD-A8CF2E77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04" y="5315249"/>
            <a:ext cx="2247264" cy="12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indika | Keep Talking and Nobody Explodes">
            <a:extLst>
              <a:ext uri="{FF2B5EF4-FFF2-40B4-BE49-F238E27FC236}">
                <a16:creationId xmlns:a16="http://schemas.microsoft.com/office/drawing/2014/main" id="{1019D209-701B-178C-D13B-9F1E8842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52" y="1364736"/>
            <a:ext cx="3498648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 Takes Two PS4™ &amp; PS5™">
            <a:extLst>
              <a:ext uri="{FF2B5EF4-FFF2-40B4-BE49-F238E27FC236}">
                <a16:creationId xmlns:a16="http://schemas.microsoft.com/office/drawing/2014/main" id="{F6AEA586-5222-D8C4-0FC9-954569EFD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04" y="2564347"/>
            <a:ext cx="3127901" cy="31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ecraft - Jogos de PS4 | PlayStation (Brasil)">
            <a:extLst>
              <a:ext uri="{FF2B5EF4-FFF2-40B4-BE49-F238E27FC236}">
                <a16:creationId xmlns:a16="http://schemas.microsoft.com/office/drawing/2014/main" id="{A32D5BF3-11C0-FE4A-5CC0-EA803BA5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3504796"/>
            <a:ext cx="2967182" cy="296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ust Die Already | Baixe e compre hoje - Epic Games Store">
            <a:extLst>
              <a:ext uri="{FF2B5EF4-FFF2-40B4-BE49-F238E27FC236}">
                <a16:creationId xmlns:a16="http://schemas.microsoft.com/office/drawing/2014/main" id="{D2D94C45-E0A4-213A-BE4E-02E6119E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02" y="4778643"/>
            <a:ext cx="3248372" cy="18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tris® Effect: Connected">
            <a:extLst>
              <a:ext uri="{FF2B5EF4-FFF2-40B4-BE49-F238E27FC236}">
                <a16:creationId xmlns:a16="http://schemas.microsoft.com/office/drawing/2014/main" id="{13095154-EBC5-5798-0677-58C77DD5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93" y="2558063"/>
            <a:ext cx="1967990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aft OFICIAL - O Inicio do JOGO de SOBREVIVÊNCIA com TUBARÃO - YouTube">
            <a:extLst>
              <a:ext uri="{FF2B5EF4-FFF2-40B4-BE49-F238E27FC236}">
                <a16:creationId xmlns:a16="http://schemas.microsoft.com/office/drawing/2014/main" id="{CF4BA427-8253-435A-C648-909A7C2E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10" y="2881295"/>
            <a:ext cx="2216892" cy="12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cey Dungeons on Steam">
            <a:extLst>
              <a:ext uri="{FF2B5EF4-FFF2-40B4-BE49-F238E27FC236}">
                <a16:creationId xmlns:a16="http://schemas.microsoft.com/office/drawing/2014/main" id="{8D527567-4E3C-E188-6D20-3779BA1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4958132"/>
            <a:ext cx="2870448" cy="16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Valores aplicados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Comunicação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Disciplina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Perseverança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Responsabilidade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</p:spTree>
    <p:extLst>
      <p:ext uri="{BB962C8B-B14F-4D97-AF65-F5344CB8AC3E}">
        <p14:creationId xmlns:p14="http://schemas.microsoft.com/office/powerpoint/2010/main" val="18570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me limitar para não fazer algo tão grande???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0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</p:spTree>
    <p:extLst>
      <p:ext uri="{BB962C8B-B14F-4D97-AF65-F5344CB8AC3E}">
        <p14:creationId xmlns:p14="http://schemas.microsoft.com/office/powerpoint/2010/main" val="38646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Conseguir me organizar e entender cada parte do código.</a:t>
            </a:r>
          </a:p>
        </p:txBody>
      </p:sp>
    </p:spTree>
    <p:extLst>
      <p:ext uri="{BB962C8B-B14F-4D97-AF65-F5344CB8AC3E}">
        <p14:creationId xmlns:p14="http://schemas.microsoft.com/office/powerpoint/2010/main" val="18324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506435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Agradecimentos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D0057E-71D9-F05D-4992-9A70F389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7978" r="52887" b="30204"/>
          <a:stretch/>
        </p:blipFill>
        <p:spPr>
          <a:xfrm>
            <a:off x="1441993" y="1989825"/>
            <a:ext cx="2058031" cy="2058031"/>
          </a:xfrm>
          <a:prstGeom prst="ellipse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A412BC-75D3-56EB-C5A4-C2ABAA1D2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7978" r="52887" b="30204"/>
          <a:stretch/>
        </p:blipFill>
        <p:spPr>
          <a:xfrm>
            <a:off x="8894399" y="1989824"/>
            <a:ext cx="2058031" cy="2058031"/>
          </a:xfrm>
          <a:prstGeom prst="ellipse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765B8E-44AB-A620-122D-1FB9A64D0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7978" r="52887" b="30204"/>
          <a:stretch/>
        </p:blipFill>
        <p:spPr>
          <a:xfrm>
            <a:off x="5168196" y="1989824"/>
            <a:ext cx="2058031" cy="2058031"/>
          </a:xfrm>
          <a:prstGeom prst="ellipse">
            <a:avLst/>
          </a:prstGeom>
          <a:ln w="571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0526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AvaliaOJogo">
      <a:dk1>
        <a:srgbClr val="0F0E17"/>
      </a:dk1>
      <a:lt1>
        <a:srgbClr val="FFFFFE"/>
      </a:lt1>
      <a:dk2>
        <a:srgbClr val="44546A"/>
      </a:dk2>
      <a:lt2>
        <a:srgbClr val="E7E6E6"/>
      </a:lt2>
      <a:accent1>
        <a:srgbClr val="FF8906"/>
      </a:accent1>
      <a:accent2>
        <a:srgbClr val="F25F4C"/>
      </a:accent2>
      <a:accent3>
        <a:srgbClr val="E5317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64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Red Hat Display</vt:lpstr>
      <vt:lpstr>Wingdings</vt:lpstr>
      <vt:lpstr>Tema do Office</vt:lpstr>
      <vt:lpstr>Avalia o Jogo</vt:lpstr>
      <vt:lpstr>Como tudo começou</vt:lpstr>
      <vt:lpstr>Hoje em dia...</vt:lpstr>
      <vt:lpstr>Valores aplicados</vt:lpstr>
      <vt:lpstr>Maior dificuldade</vt:lpstr>
      <vt:lpstr>Maior dificuldade</vt:lpstr>
      <vt:lpstr>Superação</vt:lpstr>
      <vt:lpstr>Superação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 o Jogo</dc:title>
  <dc:creator>AGDA SAYURI SATO TANIGUCHI .</dc:creator>
  <cp:lastModifiedBy>AGDA SAYURI SATO TANIGUCHI .</cp:lastModifiedBy>
  <cp:revision>3</cp:revision>
  <dcterms:created xsi:type="dcterms:W3CDTF">2022-05-26T01:08:58Z</dcterms:created>
  <dcterms:modified xsi:type="dcterms:W3CDTF">2022-06-09T00:50:25Z</dcterms:modified>
</cp:coreProperties>
</file>